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12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5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982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968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1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4859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258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91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01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0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20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4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08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68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4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94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2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9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Balancing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8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0763"/>
            <a:ext cx="9601196" cy="1303867"/>
          </a:xfrm>
        </p:spPr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197735"/>
            <a:ext cx="9601196" cy="5177307"/>
          </a:xfrm>
        </p:spPr>
        <p:txBody>
          <a:bodyPr/>
          <a:lstStyle/>
          <a:p>
            <a:r>
              <a:rPr lang="en-US" dirty="0" smtClean="0"/>
              <a:t>(XY)</a:t>
            </a:r>
            <a:r>
              <a:rPr lang="en-US" baseline="-25000" dirty="0" smtClean="0"/>
              <a:t>z</a:t>
            </a:r>
            <a:r>
              <a:rPr lang="en-US" dirty="0" smtClean="0"/>
              <a:t> – Multiply throughout – DO NOT ADD</a:t>
            </a:r>
          </a:p>
          <a:p>
            <a:pPr lvl="1"/>
            <a:r>
              <a:rPr lang="en-US" dirty="0" smtClean="0"/>
              <a:t>(PO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  -  P ______________________  O _________________________</a:t>
            </a:r>
          </a:p>
          <a:p>
            <a:pPr lvl="1"/>
            <a:r>
              <a:rPr lang="en-US" dirty="0" smtClean="0"/>
              <a:t>(S</a:t>
            </a:r>
            <a:r>
              <a:rPr lang="en-US" baseline="-25000" dirty="0" smtClean="0"/>
              <a:t>5</a:t>
            </a:r>
            <a:r>
              <a:rPr lang="en-US" dirty="0" smtClean="0"/>
              <a:t>Cl</a:t>
            </a:r>
            <a:r>
              <a:rPr lang="en-US" baseline="-25000" dirty="0" smtClean="0"/>
              <a:t>7</a:t>
            </a:r>
            <a:r>
              <a:rPr lang="en-US" dirty="0" smtClean="0"/>
              <a:t>)</a:t>
            </a:r>
            <a:r>
              <a:rPr lang="en-US" baseline="-25000" dirty="0" smtClean="0"/>
              <a:t>4</a:t>
            </a:r>
            <a:r>
              <a:rPr lang="en-US" dirty="0" smtClean="0"/>
              <a:t> – S ______________________   Cl_________________________  </a:t>
            </a:r>
          </a:p>
          <a:p>
            <a:r>
              <a:rPr lang="en-US" dirty="0" smtClean="0"/>
              <a:t>Like subscripts, coefficients are ALWAYS a whole number </a:t>
            </a:r>
          </a:p>
          <a:p>
            <a:r>
              <a:rPr lang="en-US" dirty="0" smtClean="0"/>
              <a:t>Like subscripts, 1 is NEVER written</a:t>
            </a:r>
          </a:p>
          <a:p>
            <a:r>
              <a:rPr lang="en-US" dirty="0" smtClean="0"/>
              <a:t>Multiplying Factors</a:t>
            </a:r>
          </a:p>
          <a:p>
            <a:pPr lvl="1"/>
            <a:r>
              <a:rPr lang="en-US" dirty="0" smtClean="0"/>
              <a:t>.20 (1/5) </a:t>
            </a:r>
            <a:r>
              <a:rPr lang="en-US" dirty="0" smtClean="0">
                <a:sym typeface="Wingdings" panose="05000000000000000000" pitchFamily="2" charset="2"/>
              </a:rPr>
              <a:t> x5</a:t>
            </a:r>
            <a:endParaRPr lang="en-US" dirty="0" smtClean="0"/>
          </a:p>
          <a:p>
            <a:pPr lvl="1"/>
            <a:r>
              <a:rPr lang="en-US" dirty="0" smtClean="0"/>
              <a:t>.25 (1/4) </a:t>
            </a:r>
            <a:r>
              <a:rPr lang="en-US" dirty="0" smtClean="0">
                <a:sym typeface="Wingdings" panose="05000000000000000000" pitchFamily="2" charset="2"/>
              </a:rPr>
              <a:t> x4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.333 (1/3)  x3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.5 (1/2)  x2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2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Label each part of the equation a, b, c, d, etc…</a:t>
            </a:r>
          </a:p>
          <a:p>
            <a:pPr marL="457200" indent="-457200">
              <a:buAutoNum type="arabicPeriod"/>
            </a:pPr>
            <a:r>
              <a:rPr lang="en-US" dirty="0" smtClean="0"/>
              <a:t>Make a list of elements used in the equation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Take inventory of what you have using algebraic equations</a:t>
            </a:r>
          </a:p>
          <a:p>
            <a:pPr marL="457200" indent="-457200">
              <a:buAutoNum type="arabicPeriod"/>
            </a:pPr>
            <a:r>
              <a:rPr lang="en-US" dirty="0" smtClean="0"/>
              <a:t>Substitute the number 1 for a and solve for the rest of the variables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Remember – must end as whole numbers</a:t>
            </a:r>
          </a:p>
          <a:p>
            <a:pPr marL="457200" indent="-457200">
              <a:buAutoNum type="arabicPeriod"/>
            </a:pPr>
            <a:r>
              <a:rPr lang="en-US" dirty="0" smtClean="0"/>
              <a:t>Plug into the chemical equation &amp; it </a:t>
            </a:r>
            <a:r>
              <a:rPr lang="en-US" smtClean="0"/>
              <a:t>is balanced!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39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142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Garamond</vt:lpstr>
      <vt:lpstr>Wingdings</vt:lpstr>
      <vt:lpstr>Organic</vt:lpstr>
      <vt:lpstr>Chapter 8</vt:lpstr>
      <vt:lpstr>Things to Remember</vt:lpstr>
      <vt:lpstr>Rules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Tara</dc:creator>
  <cp:lastModifiedBy>Tara</cp:lastModifiedBy>
  <cp:revision>3</cp:revision>
  <dcterms:created xsi:type="dcterms:W3CDTF">2014-02-12T18:57:25Z</dcterms:created>
  <dcterms:modified xsi:type="dcterms:W3CDTF">2014-02-12T19:29:55Z</dcterms:modified>
</cp:coreProperties>
</file>